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0" d="100"/>
          <a:sy n="70" d="100"/>
        </p:scale>
        <p:origin x="-33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3638" y="1300163"/>
            <a:ext cx="10599313" cy="336198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sz="4400" b="1" dirty="0">
                <a:solidFill>
                  <a:schemeClr val="accent1">
                    <a:lumMod val="75000"/>
                  </a:schemeClr>
                </a:solidFill>
              </a:rPr>
              <a:t>РОЗВ’ЯЗУВАННЯ</a:t>
            </a:r>
            <a:r>
              <a:rPr lang="uk-UA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4400" b="1" dirty="0">
                <a:solidFill>
                  <a:schemeClr val="accent1">
                    <a:lumMod val="75000"/>
                  </a:schemeClr>
                </a:solidFill>
              </a:rPr>
              <a:t>ОЛІМПІАДНИХ ЗАДАЧ З </a:t>
            </a:r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</a:rPr>
              <a:t>ХІМІЇ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Освітньо-професійна програма</a:t>
            </a:r>
            <a:b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1600" dirty="0" err="1" smtClean="0">
                <a:solidFill>
                  <a:schemeClr val="accent1">
                    <a:lumMod val="75000"/>
                  </a:schemeClr>
                </a:solidFill>
              </a:rPr>
              <a:t>“Середня</a:t>
            </a: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 освіта (Хімія)”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Другий (магістерський)рівень вищої освіти за спеціальністю 014 Середня освіта (Хімія)</a:t>
            </a:r>
            <a:b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1600" dirty="0" smtClean="0">
                <a:solidFill>
                  <a:schemeClr val="accent1">
                    <a:lumMod val="75000"/>
                  </a:schemeClr>
                </a:solidFill>
              </a:rPr>
              <a:t>241 М група, 3 семестр, 2021 рік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uk-UA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98600" y="492553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dirty="0"/>
              <a:t> 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06062"/>
            <a:ext cx="609600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Міністерство освіти і науки України</a:t>
            </a:r>
            <a:b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Херсонський державний університет</a:t>
            </a:r>
            <a:b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</a:rPr>
              <a:t>Кафедра хімії та фармації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8383" y="4816699"/>
            <a:ext cx="2627290" cy="1712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89476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5600" y="239048"/>
            <a:ext cx="11442700" cy="550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 курсу: 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сприяння поглибленню, вдосконаленню та розширенню знань і вмінь під час розв'язування хімічних задач, набуття навичок самоосвіти і самовдосконалення.</a:t>
            </a:r>
          </a:p>
          <a:p>
            <a:pPr indent="449580" algn="just">
              <a:spcAft>
                <a:spcPts val="0"/>
              </a:spcAft>
            </a:pP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</a:t>
            </a: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курсу :</a:t>
            </a:r>
            <a:endParaRPr lang="uk-UA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Теоретичні:</a:t>
            </a:r>
            <a:endParaRPr lang="uk-UA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поглиблення теоретичних знань, узагальнення та систематизація набутих знань і вмінь;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 уявлень про застосування хімічних обчислень у побуті і господарстві та забезпеченні добробуту людини;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сформувати у студентів уявлення про хімічне єдність навколишнього </a:t>
            </a:r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середовища.</a:t>
            </a:r>
            <a:endParaRPr lang="uk-UA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766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5000" y="501640"/>
            <a:ext cx="10388600" cy="60016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uk-UA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формування навичок самостійної роботи з літературними джерелами;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набуття вмінь здійснювати необхідні математичні операції для знаходження шуканої величини;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вміти розрізняти природні та штучно створені хімічні речовини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сформувати поняття про методи охорони навколишнього середовища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Оволодіти теоретичними основами курсу.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685800" algn="l"/>
              </a:tabLst>
            </a:pPr>
            <a:r>
              <a:rPr lang="uk-UA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Визначити природне розповсюдження хімічних речовин та їх взаємний вплив.</a:t>
            </a:r>
            <a:endParaRPr lang="uk-UA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6637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3100" y="457201"/>
            <a:ext cx="10642600" cy="501675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Розв'язання хімічних </a:t>
            </a:r>
            <a:r>
              <a:rPr lang="uk-UA" sz="32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олімпіадних</a:t>
            </a:r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задач таких типів</a:t>
            </a:r>
          </a:p>
          <a:p>
            <a:pPr>
              <a:spcAft>
                <a:spcPts val="0"/>
              </a:spcAft>
            </a:pPr>
            <a:r>
              <a:rPr lang="uk-UA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Комбіновані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ускладнені </a:t>
            </a:r>
            <a:r>
              <a:rPr lang="uk-UA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стехіометричні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розрахунки. 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хімічної кінетики.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Розчини. Електролітична дисоціація.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Фізичні і хімічні властивості неорганічних речовин. Генетичний зв’язок між класами неорганічних </a:t>
            </a:r>
            <a:r>
              <a:rPr lang="uk-UA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Окисно-відновні реакції. Основи електрохімії.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термохімії.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Газові закони.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Органічні сполуки.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16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0442" y="2625858"/>
            <a:ext cx="10204201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4800" b="1" dirty="0" smtClean="0">
                <a:solidFill>
                  <a:schemeClr val="accent1">
                    <a:lumMod val="75000"/>
                  </a:schemeClr>
                </a:solidFill>
              </a:rPr>
              <a:t>Чекаємо Вас на нашому курсі!!!!!</a:t>
            </a:r>
            <a:endParaRPr lang="uk-UA" sz="4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453897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110</TotalTime>
  <Words>142</Words>
  <Application>Microsoft Office PowerPoint</Application>
  <PresentationFormat>Произвольный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Капля</vt:lpstr>
      <vt:lpstr>РОЗВ’ЯЗУВАННЯ ОЛІМПІАДНИХ ЗАДАЧ З ХІМІЇ  Освітньо-професійна програма “Середня освіта (Хімія)” Другий (магістерський)рівень вищої освіти за спеціальністю 014 Середня освіта (Хімія) 241 М група, 3 семестр, 2021 рік 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РОЗВ’ЯЗУВАННЯ ОЛІМПІАДНИХ ЗАДАЧ З ХІМІЇ</dc:title>
  <dc:creator>Пользователь Windows</dc:creator>
  <cp:lastModifiedBy>vishnevskaya</cp:lastModifiedBy>
  <cp:revision>12</cp:revision>
  <dcterms:created xsi:type="dcterms:W3CDTF">2020-08-12T16:56:28Z</dcterms:created>
  <dcterms:modified xsi:type="dcterms:W3CDTF">2021-03-19T06:11:14Z</dcterms:modified>
</cp:coreProperties>
</file>